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Megrim"/>
      <p:regular r:id="rId18"/>
    </p:embeddedFont>
    <p:embeddedFont>
      <p:font typeface="Source Sans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regular.fntdata"/><Relationship Id="rId6" Type="http://schemas.openxmlformats.org/officeDocument/2006/relationships/slide" Target="slides/slide1.xml"/><Relationship Id="rId18" Type="http://schemas.openxmlformats.org/officeDocument/2006/relationships/font" Target="fonts/Megri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5e39ef6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5e39ef6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e39ef6b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5e39ef6b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e39ef6b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e39ef6b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497758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497758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4977580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4977580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497758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497758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cb9ebe6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cb9ebe6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4cb9ebe6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4cb9ebe6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github.com/matterport/Mask_RCNN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3.png"/><Relationship Id="rId13" Type="http://schemas.openxmlformats.org/officeDocument/2006/relationships/image" Target="../media/image11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ocodataset.org/#home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jp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29175" y="829750"/>
            <a:ext cx="8183700" cy="15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Customized Object (Tree) Detection &amp; 3D Localization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29175" y="3173425"/>
            <a:ext cx="8183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Khoa Nguyen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Research Assistant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3D Media Research Group (CIVIT)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80150" y="96375"/>
            <a:ext cx="8183700" cy="15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Formulation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153200" y="2642475"/>
            <a:ext cx="4454700" cy="1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Detect the trees near to the cameras, and also give the 3d positions compared to the position of the camera.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32575" y="4378875"/>
            <a:ext cx="1904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trees detection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25" y="1300825"/>
            <a:ext cx="3563400" cy="30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424300" y="125325"/>
            <a:ext cx="8183700" cy="7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 Overview</a:t>
            </a:r>
            <a:endParaRPr sz="36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258450" y="3778825"/>
            <a:ext cx="2627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Mask RCNN (</a:t>
            </a:r>
            <a:r>
              <a:rPr lang="en" sz="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https://arxiv.org/pdf/1703.06870.pdf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https://github.com/matterport/Mask_RCNN</a:t>
            </a: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488" y="1066700"/>
            <a:ext cx="4795324" cy="256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480150" y="207250"/>
            <a:ext cx="81837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Data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06475" y="3534475"/>
            <a:ext cx="61767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Using synthesized dataset following the COCO dataset format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http://cocodataset.org/#home</a:t>
            </a:r>
            <a:r>
              <a:rPr lang="en" sz="1800">
                <a:solidFill>
                  <a:srgbClr val="FFFFFF"/>
                </a:solidFill>
              </a:rPr>
              <a:t>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90575" y="4406900"/>
            <a:ext cx="3864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750" y="991675"/>
            <a:ext cx="1655974" cy="15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475" y="1067575"/>
            <a:ext cx="609600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9700" y="1038025"/>
            <a:ext cx="561975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945925"/>
            <a:ext cx="1675" cy="2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25300" y="1067575"/>
            <a:ext cx="302550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0375" y="991675"/>
            <a:ext cx="1655974" cy="15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176450" y="1516850"/>
            <a:ext cx="331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389500" y="1516850"/>
            <a:ext cx="331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2125" y="941962"/>
            <a:ext cx="1679500" cy="16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32125" y="3035803"/>
            <a:ext cx="1679500" cy="16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480150" y="207250"/>
            <a:ext cx="81837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Testing data &amp; doing inference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25" y="1157825"/>
            <a:ext cx="2057261" cy="1504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>
            <a:stCxn id="112" idx="3"/>
            <a:endCxn id="114" idx="1"/>
          </p:cNvCxnSpPr>
          <p:nvPr/>
        </p:nvCxnSpPr>
        <p:spPr>
          <a:xfrm>
            <a:off x="2294186" y="1909888"/>
            <a:ext cx="20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/>
          <p:cNvSpPr txBox="1"/>
          <p:nvPr/>
        </p:nvSpPr>
        <p:spPr>
          <a:xfrm>
            <a:off x="2499663" y="1583042"/>
            <a:ext cx="1117800" cy="65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Trained Mask-RCNN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5988126" y="1743737"/>
            <a:ext cx="468300" cy="4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350" y="2947850"/>
            <a:ext cx="2910124" cy="2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000" y="967200"/>
            <a:ext cx="2208480" cy="16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125" y="831862"/>
            <a:ext cx="2221900" cy="1868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>
            <a:off x="3663061" y="1909876"/>
            <a:ext cx="20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>
            <a:stCxn id="117" idx="2"/>
            <a:endCxn id="116" idx="0"/>
          </p:cNvCxnSpPr>
          <p:nvPr/>
        </p:nvCxnSpPr>
        <p:spPr>
          <a:xfrm flipH="1">
            <a:off x="7516340" y="2661950"/>
            <a:ext cx="93900" cy="28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7"/>
          <p:cNvSpPr txBox="1"/>
          <p:nvPr/>
        </p:nvSpPr>
        <p:spPr>
          <a:xfrm>
            <a:off x="648550" y="2789425"/>
            <a:ext cx="104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data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226325" y="4001050"/>
            <a:ext cx="700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7291125" y="428625"/>
            <a:ext cx="13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3d reconstruction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>
            <a:off x="480150" y="207250"/>
            <a:ext cx="8183700" cy="15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100" y="793525"/>
            <a:ext cx="4642700" cy="38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type="ctrTitle"/>
          </p:nvPr>
        </p:nvSpPr>
        <p:spPr>
          <a:xfrm>
            <a:off x="480150" y="207250"/>
            <a:ext cx="81837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small demo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ctrTitle"/>
          </p:nvPr>
        </p:nvSpPr>
        <p:spPr>
          <a:xfrm>
            <a:off x="480150" y="207250"/>
            <a:ext cx="8183700" cy="15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type="ctrTitle"/>
          </p:nvPr>
        </p:nvSpPr>
        <p:spPr>
          <a:xfrm>
            <a:off x="1924350" y="207250"/>
            <a:ext cx="52953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Conclusions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275025" y="2897150"/>
            <a:ext cx="688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the method of synthesized dataset and Mask-RCNN, the algorithm can actually detect any objects.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all the data needed (rectified images, 3d points, disparity maps), the results could be generated in real time with optimizations (currently runs at ~1s for 1 output frame, on GTX-1080Ti, CPU Intel Xeon 3.7Hz).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ctrTitle"/>
          </p:nvPr>
        </p:nvSpPr>
        <p:spPr>
          <a:xfrm>
            <a:off x="480150" y="207250"/>
            <a:ext cx="8183700" cy="15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297650" y="4587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‹#›</a:t>
            </a:fld>
            <a:endParaRPr sz="13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7" y="139725"/>
            <a:ext cx="489375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139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ctrTitle"/>
          </p:nvPr>
        </p:nvSpPr>
        <p:spPr>
          <a:xfrm>
            <a:off x="480150" y="1647350"/>
            <a:ext cx="81837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you, that’s all!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